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3" r:id="rId5"/>
    <p:sldId id="265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12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834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32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7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52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85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38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36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82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24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128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88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EF162-7FE0-405F-AA64-05475F6FDDA5}" type="datetimeFigureOut">
              <a:rPr lang="en-GB" smtClean="0"/>
              <a:t>18/11/2015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787D5-B942-4BE4-B304-FB6AEE47F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42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Taking Risks in the Classroom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0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91264" cy="2146250"/>
          </a:xfrm>
        </p:spPr>
        <p:txBody>
          <a:bodyPr/>
          <a:lstStyle/>
          <a:p>
            <a:pPr algn="r"/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What if I fall? </a:t>
            </a:r>
            <a:b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Oh, my darling, </a:t>
            </a:r>
            <a:b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</a:b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what if you fly? 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5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Starter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22164" y="22048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What does risk taking look like?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22164" y="44062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What are the barriers to taking risks?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780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What is risk taking?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Risk taking can take two forms</a:t>
            </a: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;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 </a:t>
            </a:r>
            <a:endParaRPr lang="en-GB" dirty="0" smtClean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1. You taking risks in your teaching, for example teaching something a way you haven't before (English example</a:t>
            </a: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)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2. Encouraging a learning environment where students aren't afraid to take risks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69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Encouraging a learning environment where students aren't afraid to take risks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Demonstrate risk taking – show them something you have done that demonstrates the risks you have taken. </a:t>
            </a: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Be willing to fail – be willing to try something in front of the class that you’re a bit rubbish at</a:t>
            </a: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Build risk taking into your classroom management</a:t>
            </a: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Appreciation for their risk taking </a:t>
            </a: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Show them the consequences of risk taking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	</a:t>
            </a: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if... then...”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Risk Taking Teaching </a:t>
            </a:r>
            <a:r>
              <a:rPr lang="en-GB" dirty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A</a:t>
            </a: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ctivities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Student choice - 20% time/Genius hour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Look at data together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Let them teach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Learn something new together</a:t>
            </a: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Blog together/learning journal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5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</a:rPr>
              <a:t>Thanks for coming </a:t>
            </a: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sym typeface="Wingdings" panose="05000000000000000000" pitchFamily="2" charset="2"/>
              </a:rPr>
              <a:t>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Please compete an evaluation form</a:t>
            </a:r>
          </a:p>
          <a:p>
            <a:pPr marL="0" indent="0">
              <a:buNone/>
            </a:pPr>
            <a:endParaRPr lang="en-GB" dirty="0" smtClean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  <a:cs typeface="Tahoma" panose="020B0604030504040204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</a:rPr>
              <a:t>Remember to let us know of the strategies you use and you will receive an extra ½ credit for CPD </a:t>
            </a:r>
            <a:r>
              <a:rPr lang="en-GB" dirty="0" smtClean="0">
                <a:solidFill>
                  <a:schemeClr val="bg1"/>
                </a:solidFill>
                <a:latin typeface="Adobe Ming Std L" pitchFamily="18" charset="-128"/>
                <a:ea typeface="Adobe Ming Std L" pitchFamily="18" charset="-128"/>
                <a:cs typeface="Tahoma" panose="020B0604030504040204" pitchFamily="34" charset="0"/>
                <a:sym typeface="Wingdings" panose="05000000000000000000" pitchFamily="2" charset="2"/>
              </a:rPr>
              <a:t></a:t>
            </a:r>
            <a:endParaRPr lang="en-GB" dirty="0">
              <a:solidFill>
                <a:schemeClr val="bg1"/>
              </a:solidFill>
              <a:latin typeface="Adobe Ming Std L" pitchFamily="18" charset="-128"/>
              <a:ea typeface="Adobe Ming Std L" pitchFamily="18" charset="-128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4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198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Taking Risks in the Classroom</vt:lpstr>
      <vt:lpstr>What if I fall?  Oh, my darling,  what if you fly? </vt:lpstr>
      <vt:lpstr>Starter</vt:lpstr>
      <vt:lpstr>What is risk taking?</vt:lpstr>
      <vt:lpstr>Encouraging a learning environment where students aren't afraid to take risks  </vt:lpstr>
      <vt:lpstr>Risk Taking Teaching Activities</vt:lpstr>
      <vt:lpstr>Thanks for coming 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Taking risks in the classroom</dc:title>
  <dc:creator>K Lang</dc:creator>
  <cp:lastModifiedBy>C Brett</cp:lastModifiedBy>
  <cp:revision>16</cp:revision>
  <dcterms:created xsi:type="dcterms:W3CDTF">2015-11-18T08:21:52Z</dcterms:created>
  <dcterms:modified xsi:type="dcterms:W3CDTF">2015-11-19T10:42:32Z</dcterms:modified>
</cp:coreProperties>
</file>