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57" r:id="rId5"/>
    <p:sldId id="259" r:id="rId6"/>
    <p:sldId id="262" r:id="rId7"/>
    <p:sldId id="264" r:id="rId8"/>
    <p:sldId id="265" r:id="rId9"/>
    <p:sldId id="269" r:id="rId10"/>
    <p:sldId id="266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8EB74-CD6F-41C6-A8B4-509CB9D3DF6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1DEEA-54D2-4EDF-843E-1D7E1A16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5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History-Elizabeth 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71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MFL/ART Carnival of the dead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7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Music-animals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9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DT Iconic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61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PE/SCIENCE Bones/Muscles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5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Eng</a:t>
            </a:r>
            <a:r>
              <a:rPr lang="en-GB" dirty="0" smtClean="0"/>
              <a:t>-blood brothers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4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Eng</a:t>
            </a:r>
            <a:r>
              <a:rPr lang="en-GB" dirty="0" smtClean="0"/>
              <a:t>-Blood</a:t>
            </a:r>
            <a:r>
              <a:rPr lang="en-GB" baseline="0" dirty="0" smtClean="0"/>
              <a:t> brothers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9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RE/Citizenship multiculturalism/community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9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Catering healthy eating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2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Geog</a:t>
            </a:r>
            <a:r>
              <a:rPr lang="en-GB" dirty="0" smtClean="0"/>
              <a:t>/Science global warming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Geog</a:t>
            </a:r>
            <a:r>
              <a:rPr lang="en-GB" dirty="0" smtClean="0"/>
              <a:t>/</a:t>
            </a:r>
            <a:r>
              <a:rPr lang="en-GB" dirty="0" err="1" smtClean="0"/>
              <a:t>Sci</a:t>
            </a:r>
            <a:r>
              <a:rPr lang="en-GB" dirty="0" smtClean="0"/>
              <a:t> Global</a:t>
            </a:r>
            <a:r>
              <a:rPr lang="en-GB" baseline="0" dirty="0" smtClean="0"/>
              <a:t> warming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5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IT- trustworthiness of the Internet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1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Maths-Geometry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DEEA-54D2-4EDF-843E-1D7E1A1676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0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6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2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1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6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5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8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1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3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A1B1E-F0B5-4251-A404-D704AE9495E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A9AF0-8E3C-4555-9ECD-26542E01A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upload.wikimedia.org/wikipedia/commons/7/7b/Elizabeth_I_(Armada_Portrai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8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6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data:image/jpeg;base64,/9j/4AAQSkZJRgABAQAAAQABAAD/2wCEAAkGBxQTEhUUEhQVFRUVFxgXFxgWGBkcGBoXGBgYGBgXGBcbHCggHxwlIBgcITEiJykrLjAuHR8zODMsNygtLisBCgoKDg0OGhAQGywkICQsLCwsLCwsLCwsLCwsLCwsLCwsLCwsLCwsLCwsLCwsLCwsLCwsLCwsLCwsLCwsLDQsLP/AABEIAPQAvAMBIgACEQEDEQH/xAAcAAAABwEBAAAAAAAAAAAAAAAAAQIDBAUGBwj/xABDEAACAQIEBAMFBQYDBgcAAAABAhEAAwQSITEFIkFRBhNhMnGBkaEHFFKxwSNCYnLR8BUk0jNDU4Ky4haDk6LC4fH/xAAZAQADAQEBAAAAAAAAAAAAAAAAAQIDBAX/xAAkEQACAwACAQQCAwAAAAAAAAAAAQIREgMhMQQTIkFRYTJxgf/aAAwDAQACEQMRAD8A6mKOKIUqvPO4KjFNW8MqszDd8s66coIEDpvTooEHFCKAo6AE0KOmzfXXmXQwdRoR0PzoFYuKOKb85fxL8xR+avcfMUBYuKOKT5i9x8xTN3iNlXS211BcecilhmaASYE9hToLHjQoi47j50Wcdx86QWKowKIMO4pdA7CoRQoCgLDihFKAoGgLEUkilGiNKhiaFFR0IAhRmhSMRazqyTGdWWe2YET9aYMhXOMIHRArEvPvCgTmjtJAnTcUvDcVR5gNv23B2I12NUvCOFm8beIeA2UToZDLIMfwmTVxa4Qi6jTQLoB7I1j5mtWooxTkxocftFM6sMmvOxheU5SfUA6ToKjHxBbMgO7EFgRatSMyBSVzaieZQNdSap7/AALF5gz3sDIUIC9tpyKc0STsT+VScTwcXUti5jsjqDn8hrahiWzfvSQB0G9OoiuROHE2LDkuC3LZnd1BChJzIqqZOY5YJGxNLbE4e0DNxkHNcbnKzABdjrJgQT20qBguC2bC3GXEvcZkYE3bofoTprA1PQVDPBsRmc27uEtKxY5suZzmIktpqSAJ16CnSYrZcf4vZ/da+2sT+0j2M8y2kR17kCkv4itgZk81/wDy5jmVNZAO7SO4BqBjuBm5hxauY4q/NmuWgq5sxJ2nQDTaDpXHMLwo4bGm09woyEjOhiQdmBHQ/wB7VcONSFKTirZ3bHeIwiK4Rogs4KwVQKWBYEgiSAIEnmGlcV4vi79nHDFXTmueYt33AEEKPQAxFaXj3Er1u2yKy3FYKp8z2lU67g699Rt3qHjOEYjEhHDWVCgHIVZsx1OpjY9q3hwNJ9HLL1UbTvo6vgeNW7oYj2Q0KQp1EKZ1HckfClW+KpmysAN56n28q6R1BB9CYrK+F+MNfwhNyzcGTPbueWq5BlJnKGuAxBGkVQ8M8UYdbbswcZWC27mVmYgvmILM8rMeyNBp6VyuCs699HQuDeIrGILhTDWXKuI66jQ9R69xVo3ELYGpj4VyPwdj0sFbznKt3MjxMhTcGW8yndcxykgmJrqWIwJyNzgjKf3fT+aoaRSkxF/jyKLjFXyoYmBzezqsGd2jUdD6S0PEMiUs3GBClZhJBbLqHggxzbHT1gUH4G5kriHUHWAqQJ9SJqJw3wumHtOgvPDNnLH2gdNiCNNI+NP4B8i6u8VVVBhmJKrlUdW3MtHKNSTvA26UjB8btXJylhlJBlTGhI0JGu1VuEwFtriZcUXKmQheZkESVzSdDUzh/Dj5akONQD7J6j+f0pNRFcia2MTv9DR2b6tMGY3phsCfxD5H/VR4O3lLiZ1H/SPWppGibJUUKKlVBYVBgI126+7rQFJv2wysp2ZSp9xBH60xMrvD+Lz2EdoUsM0EgaHUae6KnYjFqqlpBiNiOpj9apm4GS6uQJWIynsCF1npJ6daQnCrwQqxBkKSZ/fDAtAkwCAPj761cY+bMrklVFna4kjoHVcwMxmgHQkdj2ptsST/ALpPmP8ATUHA8PdLSiDt+5BGuuzGetGbFyNz/wCl/wB1FL8itj99hlbNaQcra6dv5R+dZnxDxsreUYcKqoIaVBDNOzemw0I3qw4rfFm2TdJ1BAhQpOkGASe/urnXE+KFr0rbOV2IEGGJY7npPSKUl10zp9PFa1yL4nX+E4u1fthkgGBmVXJKk9DBqj8c+HUvYe66W82IW2fKYliwggwDJkwDA7xUDwjwK6G84gBCpUDMCTJBnSdBB+M9q1BwZ/D+VEHXZHNGKk1HtHLvD3FsItu2tw5WWM6XBBLyRczT1bXfWCBWpw/DGxWBzYQpauc9pQWLqVS4UWXGocKBrr0B2mixPhiw2NLXbGrhPKI2LqC7tC6dpY+laEYcIql1VBA1fIo+sCuqXM+qOCHpoK0+zG+DxfwGEdotPOKFq4pYKUOZbecODzfymDqIPQ6vxD4cUhr+GVbeIzIc0HI8OvK67GfxRIpOEu2XyW08tzmmFAI0zEkkCPiaLxS5w+Fu3ciygWM0QWLqBJ7a1hKpPs6V4opeB4lbmHw9u/hLRW7596DczGbIJUrC6t+6SNguu1X3D+Pm4thBZS2L+Fe8ctwHIdBkVQozDUnMO1c/8Fccv3r33d/JuMyNkZ7ZXLGrIMq7Ea/Cug2eG3YbPbtA5cq+WNhG0sNBttppRJIFZZcZ4kbCWyEDF7tu3BYIAHmWkjWIOnXSrEpOhE+8fpWbsYJy5DWnYeYzAutvIoAKqE0nsQYJ136U9xRWt2yxyJqoLXBygFgDMEfD1ipcUO/0P8L4+LmKOGVAMlkXGOYZlbzMnllANNp1I06VIxfERhsILrKWCKuggEkkACTpuarsAivma2gy5tTlgMeragT76rvuhlrbWXumLeZQ1sqFUA6KWEa6nTX4CnlMnTLriPiS3a+85kY/dltloK83mbAAnl95qxs+2/vX6qKzjYAuXDYVwLpXOT5cFViM0OTAE6R1q+4dYK55ESQf/aBtUySSKi22TKFAUdZGwUUKFA0xANERQNEaYgxRsKRZuBhIMilk0AZrxJ4Y+8uLi3MjhQsEZlIBJGxBB1OtZbFeDr4uZQoddCHBCj4gmRB7TXSiaS91UUszBVGpJIAHvJ0FTnuzoh6qcI5+v6F2VIVQxkgAE9yANYqi8S8WsYXy7t5nkZgiprmkayugMATqavrV1XUMhDKwkFTIIOxBFQuK4K1dQreVWQ/i6diD0PrVryc6r7MPxLxgl428q3UXWQxKq4IkS1tpI20g+8VUcRAvs4totm2iySFBd2A1lzqBOgE7DWdhL4ngFwhFu5czYaWNu437rAnNabeSvfqNOlTeL8AueUrWbJuG4v7pAKzJEz/CQN9xWlnocfDwKOm+2X/2b8PNrBIxLE3v2kEmADooAJ00gn1NRPtMx9o2Puuf9tcKOqxIhHDHMegIBE+laThN9WtrlM5QFYHRlYASGB1BrE+PPDmIu4oXbNs3Ee2FYCJUgRsSPQ/Oo+ziVa7MZ4WIXiFoschS8Ccx0ysGAYHpoQPWRXYsT4hwtk5bt+2hGhBbUHsQNjXEsZaOcLeZUKhgptgtLKYif3oM69xRWuHXXIthDcMjKbVskkdVIURHWTVPurBq7a8Hd+G8Yw+JBFi8lyBJCnmAOxjePX3UH4QvkrZDOAsEHMc0gzqeu/WsP9nng17NxMXfIQrbZbaAgnnOrOQYmNMo6+4V0RL8mIbXaRv8talqn0ZdPyQruCY2vLN25P4wQH3nePhQucNts4uEHOI1kicu0xvViy1Fs4hXUMhzKdiASD7qVsKQq/aDqVbZgQfcd9aLC2RbRUXZQAPcKBvD1+R/pSgaTKQ5RUBQpIoOKS5gE7wCfkJilCj/AEoEzIPxW4161DHIVz5hEEumgIkco1111I2qZhMVdgh2gkZt1IBO6g+nep3AcGqW1iCVlVbqEmQvuG3wqyitXJL6MlFv7MJieP2rOGixiVBUToPMY6QdGYFjrMEjbcVN4Xdzi3dW44DAuAwWQWygRM5AMs5RpLHetdmPc/M1ExmBW4QWLiPwu67665WE/GhTQYM1iOOXTc8tXRHB5Q7DnzE7IObReaeu3rWM8VcWfGYhrBaUtqckRBugZpMaGfZHb41qfGdqzhFW8igYhiEt3bjOxTQy0tOwJiREmuf4K7atnOboe6TP7MHUnqWOm9Va+jl9RNx+K8nTfB3FC+DswYyoEIhdGSAR+tJ4nxFsx2MZllnREjOkAnU9zoDtHWpPhXgC2bSMr3Zc+YQTCnMvssg5dAd9z7oAieIsTgrdwfebC3bhZ/LlRESNMzco1FK1Z0pNxVkBcUbxDC9byWiSfKHmEO7kKf5gkzpu09KvbOMeLl1Wc5mWFcDlAITRcoImSdevpVRd8VWsOGW3hGQ8nIBbGjiFeU6SCJg9darjh7uONs3HJBeXCkKiWku5Fyr3dhM76RsKT5I9fsO/ybKxdYc7Fc5EFgoEjcA9dJ/OnrmNfKdRsegpzi+Nt4e0XYLoCFUwMxgwoJrKeCMc918SX1DLng6hWOYEL2EaQO1WoXFzrpEynUlC+yj8V8I80hrd5rZSVyCyzKFBhVthFAgamCTqZmrTwvwP7sguKrXrt23zXGCKQGHsZW1VfTfpXQ7Vtco0Gw6DsKLyV/CvyH9KjaNKdeTODCr5aWMlvykyMqZRlGUsRAiNCAakcUtG+mS4ZWZgadCpEjpDGrK/bOY5FQnKvtARu1FaS5POlgL/AA5ifqoFGycke9j3VdCNIG3wqqtcadBaRjat5mJK3LqyLQnUQkEkldOkner/ABdtch5V+Q7j0pVrh1lfZs2h10tp/SjS/A8syN3jxygLjLGc3NAvMYYsqrlDSdWUnYaHpWo4bdZgQ2pWBMQTyiSR75qaLSAaKoHoAPyFNWFAa4AANRtp+6KmUk0OKaY4KOhQqDUAorlzKpaJygmO8CY+lHQoEzOcM4g1hbVlrZclQxcNpJGZzGUmATv6ip+H4vnBOTQE65jqIkMOXYjX51MGBTXlGu9JThdoTCxyhdCfZEwPqa0bizKpIo72IuXb2FuqhRVFxmVjDAMAAIAIn9KdvG4cZbuBf2aWWBGZpzM+kCOwMmO1S28O2OvmHpreun/5U2vhbCj/AHKn3kn8zT1EMszp8PrftIuJzHJiLt4BW9pXYwrEgnUbwaZ/wxlGJ+7W0th7Nu1bynKQ+aWkjWCGGu/yra28AigBRAAgAbADoBUa/wCH8O5l7SMYiWUEx7zTU0LDMtd4bcRb6WQEVvu6oM7CGDBrnXRdSYETJ0NWWJ43YLthXRbl1y7C0x0JAzBSxWFJjfemOLYjh+CcTbUXQMwCICyyNCSPZmuZ3OMRjPvKpqHLqGJaGIygCCJ7etWlotcbq2abG8JxQFq3Fsi4/IAxiys52QGBmBVYjTuIIq68PYS9ZuXbl1UhgiWwpgIqXVMNpqWzTMnYya0FjgVxlQtiX0AIyWrakad2z96bvXbFi7bw11rpa9JW42UBmBBCllAAMgRp271CyiKZSeLBcxT2HsHlVb2bMSF0EKSNDqRA0jr61hMHi8UjAB3UuCrgNHOvKASNzM611bA8MZyRd+8pAInMuUiYgHINY1pz/wAN2rTh7dtrj3Gh2Z9VBnMyyN/dW0eVRVMxlw6el/pn+CWMYtm7mxRVnVVRSQ5tMWU5mYtvlnlHQ71qMRxiGFsRmNt21OsrADdok9T+VGvA2FxiLiKjPnKra52iID3S+u0Tl2insTwcMf8AaXVEQQrASJ68pP1rKUotmsYuKpFZh8e9qyi3Xa5cy20a4gEsxY65YPx9J2orHFL4F83gGggWxZAB22XM0kyRqY1Hbe1xHCVYe06nTVW10mBqD3pK8HTIULXCDuS5zdD7Q16dKm4lVIqrePvZ7nmZTaCqE2zls0lj01UjbqNqYw1zPdstnUNa8241uy8ofNIjOCdSATqQNZq/tcHtqpVcwBMnmJJOmpJ1Jpy3w1FELyjeFgD6CjUQpmfxTXXa3cttctnzCCGaQbecudVnfKAB2Pwq/wABfzFzBHMO34V7VHtcDtK2YZ82upYkid4k6VMw2HCTE6mdT6R+lKTTQ4pokChRClCszUAFAigKOaBMAoE1XXeMW1ZFkkuTED8K5ifdEbd6I8Utuj5WZYzCQpkabj4a1WWTpFgaKoOExCZFkvMCc05tt2g79acbEWxqWYDfdqKDRKoiKg2schZh+0hYGY5oaRJymdY60g8TszAclublBObliTE7CR8xRQaKvjPgnDYh3uHOlx9SysYmIDFToYgaelN+EPB4wZd3dbrNAUi3lyga7ktrMfKrxcahEnOv80/oSKpeKcSxHknybX7Z3YJzyFtgiHMgS0a5ehO+laLT6D3OqLXEcespiLeGLE3bmwAJA5S3MekgVB8U8GuX2R7bABEYRs0kggrp3A67gd9Mr4awZt3vvmMuPbbzGADalyyspct+6oGs9hOlbu3xWwSFF0EspcAEmUBALD0kxNHLxqPUXYoTfkgeFeEPaBu3muG7cEFWYkKAe0kSYmtEKq7HErbKpJdSwJCtmDQN+XfbX4im73E2NnNa9t8mVbocFQxAOYRMgax37VnlsNFwTSahWuKIzOvMMkAkqwUkiYUkagSJI22pH+O2PM8vzFzTEDocueCNxy669x3oyx2ixooqNZ4kjZ/aARipJVgDAklZGo9RpUZPEFk+UOcNdEhSjhlXXncFeRdP3o3FFMLRZUWbWBqe3WoWA4zZvKXRjkmFYqwDaA5kJGo9RpoaprVvDYhrd1LVt7d0u73CWDbkIMoHXqSRsKaixORpqIrVNa4nbtWl8tHg+YVTI4IVSSdCNCTtmiZq3w18XFkdhIMSpInKY6ik00NSsUKWKSBSqkoTNNYm2XRlBgsrKD2LAgH5mnYoo9Y9e3rTEzMYDhxvPbxMlZtgHU76hkyyBE6z3G2lWtvhCroDAyhIEwFEwAM3rS/D93PYR8uUMJA9On9anmrlJkKKohnBH8X0P+qmsTgjlbmHst0P4T603ieOKt7D2gJOImCTlKgKWBKkSZjbTY66RT1/iVowmbnuW7jIsGSqCGMR0P60fIKQmzgNBqNQDsew9ap+PcJvMQLWHw99SBn81ynsvnAjI0iYPvAq9u4xbdskkSiFokD2UzRJ0BPr3ocNxy3bdt+UG4gcKGDaaSQwAzASNY6ijUk7DMWZjhnBrw8xr9i1bKqcjLda6ZK5SBKjLyiNN5q3fw6skqzJv7D3F3M7AxUheIi6MSoA/YkqTmVieWZgez2g07iuLW0a0u/nXDaBBEKygyTJBOoiACdfjTcpWJKJl/EHA7q5CuIcof2bWmKwysRqpI9odjMiY1pPh3C3cps2nt5ULgF7T7B3IGj9AeusRWn4hj0AVbitF275IBga9G1bUSNIk+lYfitrE4LEribbPesDzZt/gUOc0wIOus/0rSMm1RLik7NQODYjMGL4YkLlB8p5AO4Bz6T+lS7/AAoscuaOUEFTBBBmRppVHw/7R8K6gnSROhH5GKsl8XYeFuOzW1YKOZdQzMAFOUkTJjeKh7H8Qm4DcPJcuW7tosGIdSHkajmXRtQNMopT8MvBrzM9s22U5UCkMCRJLP8AvbdhV5Zuh1DKZB6zP1FRmwoRLsEkvmYyZ1PQdgNqnTKcUQTwW4Zi8QCSYhNM2uhKUX+CXpH+Y225F/0iroUYo9xhhFVc4awVQzKxLamI1JOsAetO4fBHKBAUDSDptpsBtUrE/u/zr+tHaxKMzIrqzKYZVYFh713HSjTaDCKzG8Dd2Rlum2EMlViHEgwxKExp0ip/D7ZU3AYnMNv5R6CpOamrDcz+9f8ApFK2x5SY+DR0kUqoNAUjE2cyMsxmVlntmBE/WnAaBNAmZu7wu5nBGZQogKDIMLCiNgO/eF7ULWEvZHBVpKZhB2dgZQHTYxDetaSimtNszwjLYPhz5gzWcptplQtcNx/iSsgx1kkzTOG4czMrsl7PbtNbV7mhPmatoDG6rrHQVrqFHuMMIxC4InPbu22vsCog2hCwOUyTr3npt0qyvrcW6py3SAmgS2SJLb582kAbabmrn/Crfm+bBD7yCQCYiSBoTUuKbmJQM1hsFFooto2s2ci2AFOpPRWIn5701h8CXdS632Np7lxWcEAMxIhYI0AYgafOtI+FRnVyoLJOU9s2hp8rS2GDLYLB3Q0NaIUM75jcLsWaRIWNND30GlJfDXgxi3daVddXyoA1xiSRJlojptppWqFHRtjwjC8V8J2rrg/dc0qV0ORASdyBqToI0+VVmN+zi3M4Y3LJAkCCULSYkfX0rp1FT91i9tHHuHcbxGExBsXgy3AdpIW4NgR2JGxE1v7F25dtM6lmVwcgAYECIytrvINUv2xYBThEvAc9u4qz1ytOk+hANL+y/jPnWmQ7gZjt7U5XPx0MetW3cdE1TonY574vWV5iudmEZg0BCB3mMxJ2n06stjciW1e7etBCSzXVcSYMKWKgASdx0EVsTQT0qN/orH7Mtw67euorls6lkym2WYaKA5nb2piOlIu8OL+Ul+35zczM+SApGsKCSwnNpB6VrctHlpbHgzeGDwPLZigZp1ZtNYCtm6H39tIq04bbYZ80+0ImfwjvUzDYZbahUUKo2CgAdTsB6049S5DURApYpApYqSxNCioOwAJOgAJPuGpoExQomqlv+IMtxLYUZmDMQW1yhSRGm5P5HTqEtxotbuEAKQrMpzAwpBKPly/3FXhk6ReRRisd/jURkxIlLORS6SrOSf2rBQCYgcoIGtHw3H3HeyBiS4UF3Xy4Z2LGQzbKnMAFAnTenhi2jQ8X4l5K5sjOAGZiI5VWJJ+dZT/xVeuu3lg2kXXmUTHzMn+tQ/HONuOrgkeRdFtFTchkm45MDUNyaT0rONi1FpmF2M2UARIWDDRA1J9dq0jGK8+RSU2tJdGws8Yd20vMDpBO39KsMT4iuWFzXfLZdNdVMExJO30rn9z/AGYL3eVmFwRI9VWBsNBTfiG8tzDsQ7ZmdWIJb91Qo30AjsB86rCI0zpmE8W2H/EOsiGB9xB1pHEPEyoZUIU0lnfJJM8olT2376VyTgV7MGIussQqjMxG4kAHT8z+VaXA4XERcNwjmfNqQYiAMoM6aT8fjSfHFDU2bzBeJEYkXQtrQEc5ed5nkEdPnUtuPYYb37Y97AVy7jGMC+YDeUFgobVtF00BU8s6nSCZqBjb6LbLsUHmEsCeUNJAk5vgRHb4Ue0mHuMvftN8TWsSiYew2dQwd2EwxHshfxDuRTv2R2Ye85IyjkHqxyFgB6R2rKYPw3euHNaVhagRcutAzdVQNqT2bQa1ssHwc2UVLN3F2p8vSLN621y4JYiROURq3KB8jVuKUcom7dnRxcHf6GnLZB2rPcH40FsA3LnmZQ5N05UUqrEZoLaCPU1Z2+KLuFO/ddxp3rmcWbaRZigapr3iSyri22jEqAJWZbMVEAzqFaP5TTGM8UW0TMBPNbWMyaG6Vy5tdPaGlGWGkX5pMTWdxfiy2i4lsp/y5g6ruVVhOuntdauMPiw8wCIMax2mpcWNSQ9FHNFNHSLCiiu2gylTswKn3EQfoaWRSXcAEtsASfcNT9KZLKDgnDA627t0c4UKRG7DTNO+3T3VbjBKDMa9/dtVdwbiQFq15ph7k6diVzwT7qsbOORphpgkH3j+x86uWiIpCjhh/F8zRfc16z86Q3EUFxbfNLAmcrZRBAgtEAmdjvB7U0eNWPLNzzBkGYT05SQY+Ij1pLQ3kxviK0jsLX/Dtg6nQNcJEkdYVYAOhLa7Vmsdh7FlsudyRslsElR6tr+VHa4sz4m86hSGUPlLENlQtBGhgweumlW9mxhr6lmswzaksNdtwQSPrXRSXbM1OVNJlTgLlsc8u3KTlcxHvNQ8Vxq4xbVhAPKG6fDb6j3Vb2uAYMOTJzHXf106RVT4qxa4ZwVVvKMKDIIzAS0DfYjt1qk02Q0L++q3PaBVspB9nPtGra6dR8OlRbnH7twi0puPcMjLbhmMH0T5nbQ9qz+M4wt3kRMztIjUkyNQFXf5V077MeBLhluXrzft3VVYFSBbWA2QMRDHaSugIjpRJpIIqxfhTgeNQILvLZJJa210hxmJOYG2BzdSDPvrS3uE4dHDFUUx7bBZnOkczayat1xCfiWo9+/bLalSMjaE6br/AErncmzakhNzAW71sic6t6ypg9/h9IqSuBUABZUAQAIAAGgAFQuGcRBhSiW0C8pF1W2IEQAI3ozxdgRyIqF8udrygnmjlSCSdCYJB3pfIFQ7ewCs2UkmU1nWYdTrNShgx3b501cxSC4JdRyHqO4P5Coo4+g/2iXEkTMB1jTWbZaBqNwKPkw6EWuG/wCaci/K5BNkIAwJAAdrkyRA0EdahNwW4ba82G8s+W8XUaZCqRmYOASCBBjoO1X9nE2faV7fPBJka6aE/CkYS9bNq2GZDyLoSPwjvRp0LKZQHhU5xcbCFLjA3YzZniBrJIJgAa1fYO0AXgyJH5CmrT4Z2dV8slCFaABBIBA27HpUnDsCWggjl2M9KUpNjikh4ClUKFQaBtSXQEEHYgg+4iDQFHQBnr3AmN9XzaBCszpB0K5dd9DPpUq1wfL7MeyqwT0Wf4d9d6t4o6tzbM8IoP8AA3UL5dzJlUKBAdTGokFZPzFY7xT5nmJhrr2nyAOSiMpzGQoILN75nrW38Q8YFlcqwbhGg7D8R/QVyXGXyLrMxMseYmZIP9DNbcVvyZzr6Jn3ZRO2qlWymGKmc0GJkAyPd61OwuDuspS0yJaAABZSzt67gLsNN9Kr7SiR1HX5df771KsuVOjEeoP9/wBzWrRFi34diw3MbWIG8GbREGfaAYH5VH4nwN8Qp81fLAkhRczktA11QAaDpvVphcS5OrT31/WpTs0ez8fXvU9orpkT7KuFMMPfBCj9qyAmA0ZRuRJiTtpWpxuFeGt3LHmWiwJKtmkZg0NbgN06ZprOWuKXsM4carPMv4h/Xsa6BgsSt22txDKuJH9PfpFZzbTsuKT6KnC4Rruds3IxAVYZGXJGaSRMlvQbRrR8U4Uzqwi2cwyRczFdWU8wEEjSr4CiIrPbLwijHBwmd1RAxUyQSCRJbcCdyTS8Hwlhbtqy2yUAgySAwESpcFu+pM1dAUoLS2xYRnuL+HvPQo/slWGjEHXSZA7SKGKsPaz3Gyi1bt6RnLzOpgb6AQBrqa0ZWkMtPbDCM/8A4N5gQvrAVgpLaEKB7x6gRtT+D4W6TLAyFnUwMqhdPlNXMUCKW2GEVowbjtuTuetSMHZK5pjUg9+kVKoqTkUopAmjpIpVSUJLUc02opGMulbVxlElUdgO5VSR9RQJj7Gqnj/FxYTTV20Udu7R2H51UXPMfEW8pzIEZlOY5ucZc/0AjT49Mdxy87PeJbNAIGpAJAO2ugJ1n1NbR4+zJ8nQpcY7uWa3ccknUZSWI3Or+76U1isD5kPlIJ6Hf12601wjBaJKwwWJA2GmgO8TUnFqbZt2luFS4KqWDOxOkH2tY1Jk9q38Gfkhrbjl2OaPoNKWgy+6ncZhGJMawDO8ycsdYA3qmC3lCBg0Z2LaseXmynfXeqJovSCGBX379B61ZYbiUiHECsTc4i1u0QSQxz5RM7k5T7tqVhONqQBJkCdZ32pNWNOjeJYQyZ0OkfGnPOaysWrjKsklVMDXr+VYZ+NMoGX4ksVgSAI707iuLtDDMwAO8kGMvcaxU5Ho01zxDfBgXbmvrP6a1Nw/idwOe6+nUZDr8q5Xe4s2mV2G59skR7xsfSKjHjbkQDqekksTPTuapwiFtHXh4un2bzg/xBSs+ogVacP8bqGC4hQo/wCIklf+Zdx7xNchw3hHHsjXDZuW1AmHLBj7kALE/AUwcfesP5V9GUgrKuSCNoO3oD8+9T7cWPckelLVwMoZSGUiQRqCO4NBhXEeHXjllLz2yoZiLbEScx1jXX1rSeE8fiGtg3MTeysr3EOUkhFOoLMh1123MGNjWL4aLXJZ0eaOsynESqKz3GGZbQBeVlnkAQQOY9qjjFYg3rs+YtoWuQ5jBbNMgRM5Y1J7VPtlbNFxbiS2LVy62otqWIEToJ6kDb1FSbLhlDDZgCPiJrHrg7t9by31ZwbtwIrq6rlnKpBI15Z1FabhIIUqZhcoWQdgo70SjSCMrZMihQoVmaiKIt2EnoO56CjFIxTMEYqJYKxUd2AOUfOKCWUa4lbGBYo0hEYKfX2RpXNGv/pPbfTX5/OtF4rxr2MKlhcpQwubXNyrJJ+MHed9o1wtu9In4jqY6V18ars55OzX4DNlBIX1Jb/6M1Zi5C/0rJ4HiWVQNNN+0/1qXd44SDAH13771TTEmOY66rOA1kPr7RAgTGkkek/Ko+IwFrXkTXrlUj9KqMTxs5oBESe3pHXvUbE8WdtMw1InvHUVQibxexbuKqmBrClYlfdWWvYFgYHN9PpVjfxTESJGmp7aRP61X32knXpvtr7qAIxuFT2I7/0NSFxjORmBkCAQY0MSJ9Yq68PYA4q4mHGz6k75VAljvvG22pFRfFHhm5g7hB5rRYhHEx0MHseYUWMneGuDWmcNiUa6g0yI2UaDcsNT3j0rrSeG8ILIS3ZW1bdFLFAM8LdtsJeJMx9a494b4nkIAjN2PUdevpXR/D3iHymQFl8sq24PISZHXYmB8u9RNMcWb+1bAAA2G3xqi8R+C8LjdbyEPAAuIYcAbehAk6RVoMa38PyP+qgMaf4fl/3VzpST6NW0YDB/Z7hrNzKcReJuZlCi2OjOq5nEmNCduhrZWvCdpVQBn/Z4Q4RdRORsssdPa5acwfE5YqAsrLTH4rlwADm/hNPHi8OtuUzMGbLOuVYBYDNtJAmrbmyVkYu8AR7duwCVSx93KxBMWi2Ua+4VZYrDqttyN/LgnqQoMD61AxHFfLLsxQCEAnQZizBRObckx8aGK4oWVlAGtsmYMRtvmmdtIqakO4lslhVnKoEmTA3Pc03aPPc/5fyqhucee2yrcZHLm4wCoRFtcxCjmOZth6wdB0t+H387XCQP3Nv5alxa8jTTJlChQqDUbApVISlmkI5p9rhhrCgbhzoOsiD9KxmFsCOk+4enWtT9titmwrDaLgn+IlTv7gaweA4gV0J3+XrXbx/xRzTXZIxl0oNjpsff/wDtVr4wnf8Av9K0PnW2WDvG2pGvX0/vaouK4emgkE6bDTXeYO9WSjPFz/e9HaYzVo/Bs2ltwT2jb3wTFRMZwy7bEsuncaj4xtQOwC+IiB/e/So8AnQR7qbDU/h01/KgDof2TYHNibjn2UtxHq5EfQGup3+HW3Uq6KytowIkH3isv9lnCvKwpvMOa+c2vRFlV+ep+IraRXLyS+XRtFdHFvtC8D/dP8zhQfJkZl38snSQfwn6VU8JxwZSDsdwfnt2rvd+yrqVYAqwIIOoIO4PpXJPGH2cXLJa9gQXSZNnd1/k/EPTcetacfJfTIlD7RtvCXE7TWcruAUJALmCUHWSdY2q+sNZf2GRv5Wn9a4PwzjuWFuLBBiI1kEDKZ2jt6dK6T9n+Ed7j4hoyHRImSdjsYgDp3pThXdhGX0bZcKvb8+uvej+6JM5RPfrTwFAVhbNqGGwaHdQdvptv2o2wiHdQfnH509QpWwoiPw9CwcgyARuY11mO47+pp63ZCzAid6cNJotgkgUKFCgoQKVQoUCMV9rOHVuHuxGttlZfQzFcLzUKFdXD/Ewn5HXvkbdqt8JiGCIZMlj1PTUbUKFakF9wO0LobPrrHTSnbOEVbpt6kETJJkcp2iO1ChSEVHFeHJGaNZ30n5xr8aZ8M4BLuKs2nnK9wK3fLIkfHahQofgaPQ1tAoAAgAQANgBoBSqFCuE6QCgRQoUDKfiXhfCYh/MvWLbv1YjU/zRv8atcLhktqqW1CqohVUAADsAKFCqb6JS7JBoCjoVIwiKSaFCkNBUVChQMFFQoUw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16"/>
            <a:ext cx="9144000" cy="68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82"/>
            <a:ext cx="9144000" cy="686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humananatomybody.info/wp-content/uploads/2015/09/bones-and-muscles-labeled-photo-BK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684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www.sharethecity.org/wp-content/uploads/2013/02/13-05-13-Everton-1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10" y="1803"/>
            <a:ext cx="9280709" cy="69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c1.staticflickr.com/5/4147/5176378141_16e77d1f2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6"/>
            <a:ext cx="9144000" cy="68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permanentculturenow.com/wp-content/uploads/2012/08/multiculturalism-2012-word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healthy food vs junk food po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healthy food vs junk food post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healthy food vs junk food post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"/>
            <a:ext cx="9169539" cy="683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polar bear on 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28" y="0"/>
            <a:ext cx="9184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cdn2.spectator.co.uk/files/2015/09/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" y="0"/>
            <a:ext cx="9123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Image result for square in a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" y="7937"/>
            <a:ext cx="5005239" cy="50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mage result for circle in a squ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86344"/>
            <a:ext cx="4716016" cy="4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</Words>
  <Application>Microsoft Office PowerPoint</Application>
  <PresentationFormat>On-screen Show (4:3)</PresentationFormat>
  <Paragraphs>26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Speakes</dc:creator>
  <cp:lastModifiedBy>K Lang</cp:lastModifiedBy>
  <cp:revision>6</cp:revision>
  <dcterms:created xsi:type="dcterms:W3CDTF">2016-01-29T09:50:08Z</dcterms:created>
  <dcterms:modified xsi:type="dcterms:W3CDTF">2016-02-24T13:10:53Z</dcterms:modified>
</cp:coreProperties>
</file>