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5" r:id="rId3"/>
    <p:sldId id="269" r:id="rId4"/>
    <p:sldId id="268" r:id="rId5"/>
    <p:sldId id="270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1A756-3292-4A6C-B90C-9177CDAE9571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904DD-99BF-4C57-9E82-5FA263E25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0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Ready</a:t>
            </a:r>
            <a:r>
              <a:rPr lang="en-GB" baseline="0" dirty="0" smtClean="0"/>
              <a:t>-made courses available in a variety of topics / subjects. Alternatively, you can create your own course and content easily, share it with others in the department and allow them to contribute to it too.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Pupils can ‘follow’ each other like Twitter and create their own profiles – element of social media but no ‘chat’ option available.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Stats section on next slide – more detailed breakdown, no more homework excuses!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Pre-learning of vocabulary or concepts before starting a new topic can save time in class or can be used to consolidate learning done in </a:t>
            </a:r>
            <a:r>
              <a:rPr lang="en-GB" baseline="0" smtClean="0"/>
              <a:t>class previously.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904DD-99BF-4C57-9E82-5FA263E2570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2147-56E0-44BF-A5BC-40C98F46E828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5A0A-BAD5-4291-96A6-53710B0A0E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2147-56E0-44BF-A5BC-40C98F46E828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5A0A-BAD5-4291-96A6-53710B0A0E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2147-56E0-44BF-A5BC-40C98F46E828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5A0A-BAD5-4291-96A6-53710B0A0E0F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2147-56E0-44BF-A5BC-40C98F46E828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5A0A-BAD5-4291-96A6-53710B0A0E0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2147-56E0-44BF-A5BC-40C98F46E828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5A0A-BAD5-4291-96A6-53710B0A0E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2147-56E0-44BF-A5BC-40C98F46E828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5A0A-BAD5-4291-96A6-53710B0A0E0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2147-56E0-44BF-A5BC-40C98F46E828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5A0A-BAD5-4291-96A6-53710B0A0E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2147-56E0-44BF-A5BC-40C98F46E828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5A0A-BAD5-4291-96A6-53710B0A0E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2147-56E0-44BF-A5BC-40C98F46E828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5A0A-BAD5-4291-96A6-53710B0A0E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2147-56E0-44BF-A5BC-40C98F46E828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5A0A-BAD5-4291-96A6-53710B0A0E0F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2147-56E0-44BF-A5BC-40C98F46E828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5A0A-BAD5-4291-96A6-53710B0A0E0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22F2147-56E0-44BF-A5BC-40C98F46E828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06A5A0A-BAD5-4291-96A6-53710B0A0E0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35" y="2924944"/>
            <a:ext cx="8748588" cy="1470025"/>
          </a:xfrm>
        </p:spPr>
        <p:txBody>
          <a:bodyPr/>
          <a:lstStyle/>
          <a:p>
            <a:r>
              <a:rPr lang="en-GB" dirty="0" smtClean="0">
                <a:latin typeface="Hobo Std" pitchFamily="34" charset="0"/>
              </a:rPr>
              <a:t>How to use </a:t>
            </a:r>
            <a:r>
              <a:rPr lang="en-GB" i="1" dirty="0">
                <a:latin typeface="Hobo Std" pitchFamily="34" charset="0"/>
              </a:rPr>
              <a:t>M</a:t>
            </a:r>
            <a:r>
              <a:rPr lang="en-GB" i="1" dirty="0" smtClean="0">
                <a:latin typeface="Hobo Std" pitchFamily="34" charset="0"/>
              </a:rPr>
              <a:t>em</a:t>
            </a:r>
            <a:r>
              <a:rPr lang="en-GB" dirty="0" smtClean="0">
                <a:latin typeface="Hobo Std" pitchFamily="34" charset="0"/>
              </a:rPr>
              <a:t>rise to boost subject-specific literacy. </a:t>
            </a:r>
            <a:endParaRPr lang="en-GB" dirty="0">
              <a:latin typeface="Hobo Std" pitchFamily="34" charset="0"/>
            </a:endParaRPr>
          </a:p>
        </p:txBody>
      </p:sp>
      <p:sp>
        <p:nvSpPr>
          <p:cNvPr id="4" name="AutoShape 2" descr="http://img1.wikia.nocookie.net/__cb21/memrises-users/images/5/50/Wiki-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6774"/>
            <a:ext cx="387191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5175" r="6309"/>
          <a:stretch/>
        </p:blipFill>
        <p:spPr bwMode="auto">
          <a:xfrm>
            <a:off x="392447" y="332656"/>
            <a:ext cx="8380164" cy="227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ecx.images-amazon.com/images/I/71MX81lz9d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083" y="4584767"/>
            <a:ext cx="2193024" cy="219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178" y="188641"/>
            <a:ext cx="8748588" cy="72008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Hobo Std" pitchFamily="34" charset="0"/>
              </a:rPr>
              <a:t>What is </a:t>
            </a:r>
            <a:r>
              <a:rPr lang="en-GB" sz="4000" i="1" dirty="0">
                <a:latin typeface="Hobo Std" pitchFamily="34" charset="0"/>
              </a:rPr>
              <a:t>M</a:t>
            </a:r>
            <a:r>
              <a:rPr lang="en-GB" sz="4000" i="1" dirty="0" smtClean="0">
                <a:latin typeface="Hobo Std" pitchFamily="34" charset="0"/>
              </a:rPr>
              <a:t>em</a:t>
            </a:r>
            <a:r>
              <a:rPr lang="en-GB" sz="4000" dirty="0" smtClean="0">
                <a:latin typeface="Hobo Std" pitchFamily="34" charset="0"/>
              </a:rPr>
              <a:t>rise?</a:t>
            </a:r>
            <a:endParaRPr lang="en-GB" sz="4000" dirty="0">
              <a:latin typeface="Hobo Std" pitchFamily="34" charset="0"/>
            </a:endParaRPr>
          </a:p>
        </p:txBody>
      </p:sp>
      <p:sp>
        <p:nvSpPr>
          <p:cNvPr id="4" name="AutoShape 2" descr="http://img1.wikia.nocookie.net/__cb21/memrises-users/images/5/50/Wiki-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6774"/>
            <a:ext cx="387191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ecx.images-amazon.com/images/I/71MX81lz9d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083" y="4584767"/>
            <a:ext cx="2193024" cy="219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793" y="1232075"/>
            <a:ext cx="89062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>
                <a:solidFill>
                  <a:schemeClr val="bg1"/>
                </a:solidFill>
                <a:latin typeface="Hobo Std" pitchFamily="34" charset="0"/>
              </a:rPr>
              <a:t>Mem</a:t>
            </a:r>
            <a:r>
              <a:rPr lang="en-GB" sz="2400" dirty="0" smtClean="0">
                <a:solidFill>
                  <a:schemeClr val="bg1"/>
                </a:solidFill>
                <a:latin typeface="Hobo Std" pitchFamily="34" charset="0"/>
              </a:rPr>
              <a:t>rise </a:t>
            </a:r>
            <a:r>
              <a:rPr lang="en-GB" sz="2400" dirty="0">
                <a:solidFill>
                  <a:schemeClr val="bg1"/>
                </a:solidFill>
                <a:latin typeface="Hobo Std" pitchFamily="34" charset="0"/>
              </a:rPr>
              <a:t>is a free website. No subscription necessary</a:t>
            </a:r>
            <a:r>
              <a:rPr lang="en-GB" sz="2400" dirty="0" smtClean="0">
                <a:solidFill>
                  <a:schemeClr val="bg1"/>
                </a:solidFill>
                <a:latin typeface="Hobo Std" pitchFamily="34" charset="0"/>
              </a:rPr>
              <a:t>.</a:t>
            </a:r>
            <a:endParaRPr lang="en-GB" sz="1200" dirty="0">
              <a:solidFill>
                <a:schemeClr val="bg1"/>
              </a:solidFill>
              <a:latin typeface="Hobo Std" pitchFamily="34" charset="0"/>
            </a:endParaRPr>
          </a:p>
          <a:p>
            <a:endParaRPr lang="en-GB" sz="1200" dirty="0">
              <a:solidFill>
                <a:schemeClr val="bg1"/>
              </a:solidFill>
              <a:latin typeface="Hobo Std" pitchFamily="34" charset="0"/>
            </a:endParaRPr>
          </a:p>
          <a:p>
            <a:endParaRPr lang="en-GB" sz="1200" dirty="0">
              <a:solidFill>
                <a:schemeClr val="bg1"/>
              </a:solidFill>
              <a:latin typeface="Hobo Std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Hobo Std" pitchFamily="34" charset="0"/>
              </a:rPr>
              <a:t>Any key concept, vocabulary or idea can be learnt and most importantly, </a:t>
            </a:r>
            <a:r>
              <a:rPr lang="en-GB" sz="2400" u="sng" dirty="0" smtClean="0">
                <a:solidFill>
                  <a:schemeClr val="bg1"/>
                </a:solidFill>
                <a:latin typeface="Hobo Std" pitchFamily="34" charset="0"/>
              </a:rPr>
              <a:t>retained </a:t>
            </a:r>
            <a:r>
              <a:rPr lang="en-GB" sz="2400" dirty="0" smtClean="0">
                <a:solidFill>
                  <a:schemeClr val="bg1"/>
                </a:solidFill>
                <a:latin typeface="Hobo Std" pitchFamily="34" charset="0"/>
              </a:rPr>
              <a:t>by frequently using the scientifically designed memorisation activities.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Hobo Std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Hobo Std" pitchFamily="34" charset="0"/>
              </a:rPr>
              <a:t>Community of thousands – creating courses in a variety of subjects and topics.</a:t>
            </a:r>
          </a:p>
          <a:p>
            <a:endParaRPr lang="en-GB" sz="2400" u="sng" dirty="0" smtClean="0">
              <a:solidFill>
                <a:schemeClr val="bg1"/>
              </a:solidFill>
              <a:latin typeface="Hobo Std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Hobo Std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Hobo Std" pitchFamily="34" charset="0"/>
            </a:endParaRPr>
          </a:p>
          <a:p>
            <a:endParaRPr lang="en-GB" sz="4400" dirty="0">
              <a:solidFill>
                <a:schemeClr val="bg1"/>
              </a:solidFill>
              <a:latin typeface="Hobo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img1.wikia.nocookie.net/__cb21/memrises-users/images/5/50/Wiki-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r="4084" b="4067"/>
          <a:stretch/>
        </p:blipFill>
        <p:spPr bwMode="auto">
          <a:xfrm>
            <a:off x="0" y="1104055"/>
            <a:ext cx="2672862" cy="561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"/>
          <a:stretch/>
        </p:blipFill>
        <p:spPr bwMode="auto">
          <a:xfrm>
            <a:off x="2673405" y="1237955"/>
            <a:ext cx="4520764" cy="548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104055"/>
            <a:ext cx="262790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Variety of subjects and topics.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3499" y="919388"/>
            <a:ext cx="205172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Easy to search for particular unit or topic.</a:t>
            </a:r>
            <a:endParaRPr lang="en-GB" sz="2400" b="1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/>
          <a:stretch/>
        </p:blipFill>
        <p:spPr bwMode="auto">
          <a:xfrm>
            <a:off x="201121" y="325824"/>
            <a:ext cx="8847813" cy="5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 rot="13601814">
            <a:off x="8017080" y="544209"/>
            <a:ext cx="576064" cy="41549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7004675">
            <a:off x="1824391" y="1911968"/>
            <a:ext cx="576064" cy="41549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194169" y="2780928"/>
            <a:ext cx="1835696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No. of people learning the course / how long it takes to complete all vocabulary / concepts.</a:t>
            </a:r>
            <a:endParaRPr lang="en-GB" sz="2400" b="1" dirty="0"/>
          </a:p>
        </p:txBody>
      </p:sp>
      <p:sp>
        <p:nvSpPr>
          <p:cNvPr id="18" name="Right Arrow 17"/>
          <p:cNvSpPr/>
          <p:nvPr/>
        </p:nvSpPr>
        <p:spPr>
          <a:xfrm rot="12330471">
            <a:off x="5893148" y="3773079"/>
            <a:ext cx="1297969" cy="41549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178" y="116632"/>
            <a:ext cx="8748588" cy="720080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Hobo Std" pitchFamily="34" charset="0"/>
              </a:rPr>
              <a:t>Why use </a:t>
            </a:r>
            <a:r>
              <a:rPr lang="en-GB" sz="3600" i="1" dirty="0" smtClean="0">
                <a:latin typeface="Hobo Std" pitchFamily="34" charset="0"/>
              </a:rPr>
              <a:t>mem</a:t>
            </a:r>
            <a:r>
              <a:rPr lang="en-GB" sz="3600" dirty="0" smtClean="0">
                <a:latin typeface="Hobo Std" pitchFamily="34" charset="0"/>
              </a:rPr>
              <a:t>rise?</a:t>
            </a:r>
            <a:endParaRPr lang="en-GB" sz="3600" dirty="0">
              <a:latin typeface="Hobo Std" pitchFamily="34" charset="0"/>
            </a:endParaRPr>
          </a:p>
        </p:txBody>
      </p:sp>
      <p:sp>
        <p:nvSpPr>
          <p:cNvPr id="4" name="AutoShape 2" descr="http://img1.wikia.nocookie.net/__cb21/memrises-users/images/5/50/Wiki-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6774"/>
            <a:ext cx="387191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ecx.images-amazon.com/images/I/71MX81lz9d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083" y="4584767"/>
            <a:ext cx="2193024" cy="219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289" y="863996"/>
            <a:ext cx="89062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  <a:latin typeface="Hobo Std" pitchFamily="34" charset="0"/>
              </a:rPr>
              <a:t>Easy to set up – hundreds of courses have already been created by members and are available to use.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chemeClr val="bg1"/>
              </a:solidFill>
              <a:latin typeface="Hobo Std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  <a:latin typeface="Hobo Std" pitchFamily="34" charset="0"/>
              </a:rPr>
              <a:t>Students </a:t>
            </a:r>
            <a:r>
              <a:rPr lang="en-GB" sz="2400" dirty="0">
                <a:solidFill>
                  <a:schemeClr val="bg1"/>
                </a:solidFill>
                <a:latin typeface="Hobo Std" pitchFamily="34" charset="0"/>
              </a:rPr>
              <a:t>earn points the more they practise and </a:t>
            </a:r>
            <a:r>
              <a:rPr lang="en-GB" sz="2400" dirty="0" smtClean="0">
                <a:solidFill>
                  <a:schemeClr val="bg1"/>
                </a:solidFill>
                <a:latin typeface="Hobo Std" pitchFamily="34" charset="0"/>
              </a:rPr>
              <a:t>can view how their classmates are doing on the group leader board – great for competitions!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chemeClr val="bg1"/>
              </a:solidFill>
              <a:latin typeface="Hobo Std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  <a:latin typeface="Hobo Std" pitchFamily="34" charset="0"/>
              </a:rPr>
              <a:t>Stats section allows you to view how long students have been practising and how much progress they have made through the whole course.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chemeClr val="bg1"/>
              </a:solidFill>
              <a:latin typeface="Hobo Std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  <a:latin typeface="Hobo Std" pitchFamily="34" charset="0"/>
              </a:rPr>
              <a:t>It works! Pupils retain content – great for ‘flipped learning’.</a:t>
            </a:r>
            <a:endParaRPr lang="en-GB" sz="2400" dirty="0">
              <a:solidFill>
                <a:schemeClr val="bg1"/>
              </a:solidFill>
              <a:latin typeface="Hobo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" r="2381"/>
          <a:stretch/>
        </p:blipFill>
        <p:spPr bwMode="auto">
          <a:xfrm>
            <a:off x="215900" y="168275"/>
            <a:ext cx="6894287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http://img1.wikia.nocookie.net/__cb21/memrises-users/images/5/50/Wiki-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ight Arrow 8"/>
          <p:cNvSpPr/>
          <p:nvPr/>
        </p:nvSpPr>
        <p:spPr>
          <a:xfrm rot="11554790">
            <a:off x="5785427" y="489802"/>
            <a:ext cx="1201388" cy="41549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017643" y="200146"/>
            <a:ext cx="205172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Stats to track students’ progress.</a:t>
            </a:r>
            <a:endParaRPr lang="en-GB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975" r="1122" b="20463"/>
          <a:stretch/>
        </p:blipFill>
        <p:spPr bwMode="auto">
          <a:xfrm>
            <a:off x="63500" y="2639877"/>
            <a:ext cx="9005863" cy="4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ight Arrow 17"/>
          <p:cNvSpPr/>
          <p:nvPr/>
        </p:nvSpPr>
        <p:spPr>
          <a:xfrm rot="7130810">
            <a:off x="7084308" y="1989465"/>
            <a:ext cx="1769068" cy="415498"/>
          </a:xfrm>
          <a:prstGeom prst="rightArrow">
            <a:avLst>
              <a:gd name="adj1" fmla="val 50001"/>
              <a:gd name="adj2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3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HYDECC-BSFFP01\Users$\Staff$\STAP10\MFL\Year 7 - 3 Languages\Memrise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2" y="116631"/>
            <a:ext cx="4623004" cy="653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livescience.com/images/i/000/068/404/iFF/language-learning.jpg?1406064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10" y="2645129"/>
            <a:ext cx="4005064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ecx.images-amazon.com/images/I/71MX81lz9d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530" y="260648"/>
            <a:ext cx="2193024" cy="219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7" y="5326773"/>
            <a:ext cx="387191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152</TotalTime>
  <Words>298</Words>
  <Application>Microsoft Office PowerPoint</Application>
  <PresentationFormat>On-screen Show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Waveform</vt:lpstr>
      <vt:lpstr>How to use Memrise to boost subject-specific literacy. </vt:lpstr>
      <vt:lpstr>What is Memrise?</vt:lpstr>
      <vt:lpstr>PowerPoint Presentation</vt:lpstr>
      <vt:lpstr>Why use memrise?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use:</dc:title>
  <dc:creator>A Pulrey</dc:creator>
  <cp:lastModifiedBy>K Lang</cp:lastModifiedBy>
  <cp:revision>18</cp:revision>
  <dcterms:created xsi:type="dcterms:W3CDTF">2015-07-10T10:31:22Z</dcterms:created>
  <dcterms:modified xsi:type="dcterms:W3CDTF">2016-02-25T08:05:44Z</dcterms:modified>
</cp:coreProperties>
</file>